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9" r:id="rId4"/>
    <p:sldId id="258" r:id="rId5"/>
    <p:sldId id="257" r:id="rId6"/>
    <p:sldId id="270" r:id="rId7"/>
    <p:sldId id="266" r:id="rId8"/>
    <p:sldId id="271" r:id="rId9"/>
    <p:sldId id="259" r:id="rId10"/>
    <p:sldId id="260" r:id="rId11"/>
    <p:sldId id="261" r:id="rId12"/>
    <p:sldId id="263" r:id="rId13"/>
    <p:sldId id="262" r:id="rId14"/>
    <p:sldId id="265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7/17/2020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99792" y="1268760"/>
            <a:ext cx="631961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        MODUL  </a:t>
            </a: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         LEJAR AM</a:t>
            </a:r>
          </a:p>
        </p:txBody>
      </p:sp>
    </p:spTree>
    <p:extLst>
      <p:ext uri="{BB962C8B-B14F-4D97-AF65-F5344CB8AC3E}">
        <p14:creationId xmlns:p14="http://schemas.microsoft.com/office/powerpoint/2010/main" val="43758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4" name="TextBox 3"/>
          <p:cNvSpPr txBox="1"/>
          <p:nvPr/>
        </p:nvSpPr>
        <p:spPr>
          <a:xfrm>
            <a:off x="3747773" y="5203721"/>
            <a:ext cx="1629827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Laporan</a:t>
            </a:r>
            <a:endParaRPr lang="en-MY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3682219" y="1510419"/>
            <a:ext cx="1760933" cy="68604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</a:t>
            </a:r>
          </a:p>
          <a:p>
            <a:pPr algn="ctr"/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59830" y="785793"/>
            <a:ext cx="30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PEMBUKAAN HARIAN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2207" y="5593715"/>
            <a:ext cx="2860951" cy="938719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1. LAPORAN AUDIT LOG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2. LAPORAN IMBANGAN DUGA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3. LAPORAN IMBANGAN DUGA (TUNAI) 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4. BUKU TUNAI HARIAN – BAYARAN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5. BUKU TUNAI HARIAN - TERIMAAN 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2023" y="2760081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Proses Penutupan/Pembukaan Harian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2882" y="3709091"/>
            <a:ext cx="1881033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Proses Pembukaan Harian</a:t>
            </a:r>
            <a:endParaRPr lang="en-MY" b="1" dirty="0"/>
          </a:p>
        </p:txBody>
      </p:sp>
      <p:sp>
        <p:nvSpPr>
          <p:cNvPr id="13" name="Right Arrow 52">
            <a:extLst>
              <a:ext uri="{FF2B5EF4-FFF2-40B4-BE49-F238E27FC236}">
                <a16:creationId xmlns:a16="http://schemas.microsoft.com/office/drawing/2014/main" id="{F6100DF8-75F7-4315-9AA7-6956EFDEA38B}"/>
              </a:ext>
            </a:extLst>
          </p:cNvPr>
          <p:cNvSpPr/>
          <p:nvPr/>
        </p:nvSpPr>
        <p:spPr>
          <a:xfrm rot="5400000">
            <a:off x="4385579" y="2295823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4" name="Right Arrow 52">
            <a:extLst>
              <a:ext uri="{FF2B5EF4-FFF2-40B4-BE49-F238E27FC236}">
                <a16:creationId xmlns:a16="http://schemas.microsoft.com/office/drawing/2014/main" id="{008FE539-2215-4DF8-9634-778C8A743736}"/>
              </a:ext>
            </a:extLst>
          </p:cNvPr>
          <p:cNvSpPr/>
          <p:nvPr/>
        </p:nvSpPr>
        <p:spPr>
          <a:xfrm rot="5400000">
            <a:off x="4394897" y="3292536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5" name="Right Arrow 52">
            <a:extLst>
              <a:ext uri="{FF2B5EF4-FFF2-40B4-BE49-F238E27FC236}">
                <a16:creationId xmlns:a16="http://schemas.microsoft.com/office/drawing/2014/main" id="{D63E0091-0082-41B7-AD5E-CB4628F6904F}"/>
              </a:ext>
            </a:extLst>
          </p:cNvPr>
          <p:cNvSpPr/>
          <p:nvPr/>
        </p:nvSpPr>
        <p:spPr>
          <a:xfrm rot="5400000">
            <a:off x="4385578" y="4776032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3199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B7AC4736-11AD-48D8-9088-586C04FFD887}"/>
              </a:ext>
            </a:extLst>
          </p:cNvPr>
          <p:cNvSpPr txBox="1">
            <a:spLocks/>
          </p:cNvSpPr>
          <p:nvPr/>
        </p:nvSpPr>
        <p:spPr>
          <a:xfrm>
            <a:off x="929802" y="18864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9B1330-1F63-4025-987A-A28F1686C4AE}"/>
              </a:ext>
            </a:extLst>
          </p:cNvPr>
          <p:cNvSpPr txBox="1"/>
          <p:nvPr/>
        </p:nvSpPr>
        <p:spPr>
          <a:xfrm>
            <a:off x="2987821" y="80222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PENUTUPAN BULANAN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3BE4C4-1AC9-4508-8C3B-F9D39A04C004}"/>
              </a:ext>
            </a:extLst>
          </p:cNvPr>
          <p:cNvSpPr/>
          <p:nvPr/>
        </p:nvSpPr>
        <p:spPr>
          <a:xfrm>
            <a:off x="929802" y="1263891"/>
            <a:ext cx="1467259" cy="46166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BN </a:t>
            </a:r>
          </a:p>
          <a:p>
            <a:pPr algn="ctr"/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72D158-7AED-4D42-A6D1-1B0CB3052727}"/>
              </a:ext>
            </a:extLst>
          </p:cNvPr>
          <p:cNvSpPr txBox="1"/>
          <p:nvPr/>
        </p:nvSpPr>
        <p:spPr>
          <a:xfrm>
            <a:off x="3131840" y="1347497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Proses Penutupan/Pembukaan Harian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2EDF5C-71EA-4C89-950F-94883C563501}"/>
              </a:ext>
            </a:extLst>
          </p:cNvPr>
          <p:cNvSpPr txBox="1"/>
          <p:nvPr/>
        </p:nvSpPr>
        <p:spPr>
          <a:xfrm>
            <a:off x="3131840" y="1975263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Proses Penutupan Harian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F4E26E-F80B-4570-BE3E-C131B8497ECD}"/>
              </a:ext>
            </a:extLst>
          </p:cNvPr>
          <p:cNvSpPr txBox="1"/>
          <p:nvPr/>
        </p:nvSpPr>
        <p:spPr>
          <a:xfrm>
            <a:off x="516028" y="2879261"/>
            <a:ext cx="18810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Penutupan 2</a:t>
            </a:r>
            <a:endParaRPr lang="en-MY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AFC76D-9367-4864-8C2E-26E2507BFFEC}"/>
              </a:ext>
            </a:extLst>
          </p:cNvPr>
          <p:cNvSpPr txBox="1"/>
          <p:nvPr/>
        </p:nvSpPr>
        <p:spPr>
          <a:xfrm>
            <a:off x="523548" y="4465831"/>
            <a:ext cx="18810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Penutupan 1</a:t>
            </a:r>
            <a:endParaRPr lang="en-MY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767FD6-8748-4D5D-A835-5F7AE354E29A}"/>
              </a:ext>
            </a:extLst>
          </p:cNvPr>
          <p:cNvSpPr txBox="1"/>
          <p:nvPr/>
        </p:nvSpPr>
        <p:spPr>
          <a:xfrm>
            <a:off x="3131839" y="4465831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Proses Penutupan Bulanan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6DD6B6-4120-4B5E-BCE8-F58D51C3D1A1}"/>
              </a:ext>
            </a:extLst>
          </p:cNvPr>
          <p:cNvSpPr txBox="1"/>
          <p:nvPr/>
        </p:nvSpPr>
        <p:spPr>
          <a:xfrm>
            <a:off x="523548" y="1955977"/>
            <a:ext cx="18810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Penutupan 1</a:t>
            </a:r>
            <a:endParaRPr lang="en-MY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662864-293A-4FC9-A03B-78C9DDBC2EF3}"/>
              </a:ext>
            </a:extLst>
          </p:cNvPr>
          <p:cNvSpPr txBox="1"/>
          <p:nvPr/>
        </p:nvSpPr>
        <p:spPr>
          <a:xfrm>
            <a:off x="523548" y="5409443"/>
            <a:ext cx="18810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Penutupan 2</a:t>
            </a:r>
            <a:endParaRPr lang="en-MY" b="1" dirty="0"/>
          </a:p>
        </p:txBody>
      </p:sp>
      <p:sp>
        <p:nvSpPr>
          <p:cNvPr id="18" name="Arrow: Curved Left 17">
            <a:extLst>
              <a:ext uri="{FF2B5EF4-FFF2-40B4-BE49-F238E27FC236}">
                <a16:creationId xmlns:a16="http://schemas.microsoft.com/office/drawing/2014/main" id="{EBCC2B2B-9910-4914-B37E-7D72D98EF3D8}"/>
              </a:ext>
            </a:extLst>
          </p:cNvPr>
          <p:cNvSpPr/>
          <p:nvPr/>
        </p:nvSpPr>
        <p:spPr>
          <a:xfrm>
            <a:off x="7158316" y="1525487"/>
            <a:ext cx="590760" cy="79982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A29A08-AF98-4C8A-B02D-995BCAFF045E}"/>
              </a:ext>
            </a:extLst>
          </p:cNvPr>
          <p:cNvSpPr txBox="1"/>
          <p:nvPr/>
        </p:nvSpPr>
        <p:spPr>
          <a:xfrm>
            <a:off x="3130788" y="3001253"/>
            <a:ext cx="3882457" cy="938719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1. LAPORAN AUDIT LOG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2. LAPORAN IMBANGAN DUGA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3. LAPORAN IMBANGAN DUGA (TUNAI) 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4. BUKU TUNAI HARIAN – BAYARAN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5. BUKU TUNAI HARIAN - TERIMAAN 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75641E-08C5-4D12-AEC7-5347BBC2B0CC}"/>
              </a:ext>
            </a:extLst>
          </p:cNvPr>
          <p:cNvSpPr txBox="1"/>
          <p:nvPr/>
        </p:nvSpPr>
        <p:spPr>
          <a:xfrm>
            <a:off x="4258152" y="2661487"/>
            <a:ext cx="1629827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Laporan</a:t>
            </a:r>
            <a:endParaRPr lang="en-MY" sz="1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FAF4ED-D306-4F18-8B43-8C830F0F7725}"/>
              </a:ext>
            </a:extLst>
          </p:cNvPr>
          <p:cNvSpPr txBox="1"/>
          <p:nvPr/>
        </p:nvSpPr>
        <p:spPr>
          <a:xfrm>
            <a:off x="4257102" y="5311260"/>
            <a:ext cx="1629827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Laporan</a:t>
            </a:r>
            <a:endParaRPr lang="en-MY" sz="1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9565EB-5163-4CC1-9DA1-8A7A9064BDC8}"/>
              </a:ext>
            </a:extLst>
          </p:cNvPr>
          <p:cNvSpPr txBox="1"/>
          <p:nvPr/>
        </p:nvSpPr>
        <p:spPr>
          <a:xfrm>
            <a:off x="3209870" y="5677334"/>
            <a:ext cx="4818514" cy="1107996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LAPORAN BULANAN</a:t>
            </a:r>
          </a:p>
          <a:p>
            <a:r>
              <a:rPr lang="ms-MY" sz="1100" dirty="0">
                <a:solidFill>
                  <a:schemeClr val="tx1"/>
                </a:solidFill>
              </a:rPr>
              <a:t>1. LAPORAN PENYATA KEWANGAN (AKRUAN DAN TUNAI)</a:t>
            </a:r>
            <a:endParaRPr lang="en-MY" sz="1100" dirty="0">
              <a:solidFill>
                <a:schemeClr val="tx1"/>
              </a:solidFill>
            </a:endParaRPr>
          </a:p>
          <a:p>
            <a:r>
              <a:rPr lang="ms-MY" sz="1100" dirty="0">
                <a:solidFill>
                  <a:schemeClr val="tx1"/>
                </a:solidFill>
              </a:rPr>
              <a:t>2. LAPORAN TERPERINCI TRANSAKSI PENYATA KEWANGAN (AKRUAN DAN TUNAI)</a:t>
            </a:r>
            <a:endParaRPr lang="en-MY" sz="1100" dirty="0">
              <a:solidFill>
                <a:schemeClr val="tx1"/>
              </a:solidFill>
            </a:endParaRPr>
          </a:p>
          <a:p>
            <a:r>
              <a:rPr lang="ms-MY" sz="1100" dirty="0">
                <a:solidFill>
                  <a:schemeClr val="tx1"/>
                </a:solidFill>
              </a:rPr>
              <a:t>3. LAPORAN ANALISIS PRESTASI KUTIPAN HASIL</a:t>
            </a:r>
            <a:endParaRPr lang="en-MY" sz="1100" dirty="0">
              <a:solidFill>
                <a:schemeClr val="tx1"/>
              </a:solidFill>
            </a:endParaRPr>
          </a:p>
          <a:p>
            <a:r>
              <a:rPr lang="ms-MY" sz="1100" dirty="0">
                <a:solidFill>
                  <a:schemeClr val="tx1"/>
                </a:solidFill>
              </a:rPr>
              <a:t>4. LAPORAN BULANAN VOT PEMBANGUNAN</a:t>
            </a:r>
            <a:endParaRPr lang="en-MY" sz="1100" dirty="0">
              <a:solidFill>
                <a:schemeClr val="tx1"/>
              </a:solidFill>
            </a:endParaRPr>
          </a:p>
          <a:p>
            <a:r>
              <a:rPr lang="ms-MY" sz="1100" dirty="0">
                <a:solidFill>
                  <a:schemeClr val="tx1"/>
                </a:solidFill>
              </a:rPr>
              <a:t>5. LAPORAN BULANAN VOT MENGURUS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8" name="Right Arrow 52">
            <a:extLst>
              <a:ext uri="{FF2B5EF4-FFF2-40B4-BE49-F238E27FC236}">
                <a16:creationId xmlns:a16="http://schemas.microsoft.com/office/drawing/2014/main" id="{FC5B9291-62DD-4292-A029-6F6F93C8B089}"/>
              </a:ext>
            </a:extLst>
          </p:cNvPr>
          <p:cNvSpPr/>
          <p:nvPr/>
        </p:nvSpPr>
        <p:spPr>
          <a:xfrm rot="5400000">
            <a:off x="4894912" y="4052334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9" name="Right Arrow 52">
            <a:extLst>
              <a:ext uri="{FF2B5EF4-FFF2-40B4-BE49-F238E27FC236}">
                <a16:creationId xmlns:a16="http://schemas.microsoft.com/office/drawing/2014/main" id="{80203443-83A3-45BA-A1EE-2BF695B53555}"/>
              </a:ext>
            </a:extLst>
          </p:cNvPr>
          <p:cNvSpPr/>
          <p:nvPr/>
        </p:nvSpPr>
        <p:spPr>
          <a:xfrm rot="5400000">
            <a:off x="1279440" y="2460941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0" name="Right Arrow 52">
            <a:extLst>
              <a:ext uri="{FF2B5EF4-FFF2-40B4-BE49-F238E27FC236}">
                <a16:creationId xmlns:a16="http://schemas.microsoft.com/office/drawing/2014/main" id="{D919C3B7-B403-4FE8-B869-81F05F1A2A73}"/>
              </a:ext>
            </a:extLst>
          </p:cNvPr>
          <p:cNvSpPr/>
          <p:nvPr/>
        </p:nvSpPr>
        <p:spPr>
          <a:xfrm rot="5400000">
            <a:off x="1279439" y="4992848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1" name="Right Arrow 49">
            <a:extLst>
              <a:ext uri="{FF2B5EF4-FFF2-40B4-BE49-F238E27FC236}">
                <a16:creationId xmlns:a16="http://schemas.microsoft.com/office/drawing/2014/main" id="{02F796E3-9951-422D-85D0-BBC18EF747E2}"/>
              </a:ext>
            </a:extLst>
          </p:cNvPr>
          <p:cNvSpPr/>
          <p:nvPr/>
        </p:nvSpPr>
        <p:spPr>
          <a:xfrm>
            <a:off x="2605845" y="137242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2" name="Right Arrow 49">
            <a:extLst>
              <a:ext uri="{FF2B5EF4-FFF2-40B4-BE49-F238E27FC236}">
                <a16:creationId xmlns:a16="http://schemas.microsoft.com/office/drawing/2014/main" id="{3E6F2C9E-9EE1-44C7-B81D-FDC3A1D45FDA}"/>
              </a:ext>
            </a:extLst>
          </p:cNvPr>
          <p:cNvSpPr/>
          <p:nvPr/>
        </p:nvSpPr>
        <p:spPr>
          <a:xfrm>
            <a:off x="2593203" y="296629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3" name="Right Arrow 49">
            <a:extLst>
              <a:ext uri="{FF2B5EF4-FFF2-40B4-BE49-F238E27FC236}">
                <a16:creationId xmlns:a16="http://schemas.microsoft.com/office/drawing/2014/main" id="{2EA9B770-6E18-42EC-B12F-3DE16B6419C6}"/>
              </a:ext>
            </a:extLst>
          </p:cNvPr>
          <p:cNvSpPr/>
          <p:nvPr/>
        </p:nvSpPr>
        <p:spPr>
          <a:xfrm>
            <a:off x="2628630" y="549512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4" name="Right Arrow 49">
            <a:extLst>
              <a:ext uri="{FF2B5EF4-FFF2-40B4-BE49-F238E27FC236}">
                <a16:creationId xmlns:a16="http://schemas.microsoft.com/office/drawing/2014/main" id="{DEF64FA1-64C4-4B3B-BF54-D031C7188281}"/>
              </a:ext>
            </a:extLst>
          </p:cNvPr>
          <p:cNvSpPr/>
          <p:nvPr/>
        </p:nvSpPr>
        <p:spPr>
          <a:xfrm flipH="1">
            <a:off x="2530989" y="4512804"/>
            <a:ext cx="409256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5" name="Right Arrow 49">
            <a:extLst>
              <a:ext uri="{FF2B5EF4-FFF2-40B4-BE49-F238E27FC236}">
                <a16:creationId xmlns:a16="http://schemas.microsoft.com/office/drawing/2014/main" id="{F4BFC179-AF68-4591-A596-E7A2F639999A}"/>
              </a:ext>
            </a:extLst>
          </p:cNvPr>
          <p:cNvSpPr/>
          <p:nvPr/>
        </p:nvSpPr>
        <p:spPr>
          <a:xfrm flipH="1">
            <a:off x="2605842" y="1984089"/>
            <a:ext cx="334403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0910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1B74B630-F477-4196-A7E7-7C83F3FFB372}"/>
              </a:ext>
            </a:extLst>
          </p:cNvPr>
          <p:cNvSpPr txBox="1">
            <a:spLocks/>
          </p:cNvSpPr>
          <p:nvPr/>
        </p:nvSpPr>
        <p:spPr>
          <a:xfrm>
            <a:off x="929802" y="18864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5BB0F3-2B1E-472C-84F6-320B23C8C8A6}"/>
              </a:ext>
            </a:extLst>
          </p:cNvPr>
          <p:cNvSpPr txBox="1"/>
          <p:nvPr/>
        </p:nvSpPr>
        <p:spPr>
          <a:xfrm>
            <a:off x="2987821" y="80222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PENUTUPAN INTERIM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E3B87C-CDCB-4903-B9A7-993539CFFCCC}"/>
              </a:ext>
            </a:extLst>
          </p:cNvPr>
          <p:cNvSpPr/>
          <p:nvPr/>
        </p:nvSpPr>
        <p:spPr>
          <a:xfrm>
            <a:off x="3682219" y="1510419"/>
            <a:ext cx="1760933" cy="68604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</a:t>
            </a:r>
          </a:p>
          <a:p>
            <a:pPr algn="ctr"/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F68A01-D498-4139-8ACB-C933BB8FBEDB}"/>
              </a:ext>
            </a:extLst>
          </p:cNvPr>
          <p:cNvSpPr txBox="1"/>
          <p:nvPr/>
        </p:nvSpPr>
        <p:spPr>
          <a:xfrm>
            <a:off x="2573682" y="2823454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Proses Penutupan Interim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30A2FC-9B27-4092-B600-1D0647CEFFB5}"/>
              </a:ext>
            </a:extLst>
          </p:cNvPr>
          <p:cNvSpPr txBox="1"/>
          <p:nvPr/>
        </p:nvSpPr>
        <p:spPr>
          <a:xfrm>
            <a:off x="2565334" y="3780243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Pilih Bulan Perakaunan 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CBA255-0F31-44FC-AF96-E8FC043719B5}"/>
              </a:ext>
            </a:extLst>
          </p:cNvPr>
          <p:cNvSpPr txBox="1"/>
          <p:nvPr/>
        </p:nvSpPr>
        <p:spPr>
          <a:xfrm>
            <a:off x="3095835" y="5715526"/>
            <a:ext cx="29523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Butang Penutupan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571F89-3161-45BA-968A-11E2802643EA}"/>
              </a:ext>
            </a:extLst>
          </p:cNvPr>
          <p:cNvSpPr txBox="1"/>
          <p:nvPr/>
        </p:nvSpPr>
        <p:spPr>
          <a:xfrm>
            <a:off x="3095835" y="4752349"/>
            <a:ext cx="29523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Senarai Semak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7" name="Right Arrow 52">
            <a:extLst>
              <a:ext uri="{FF2B5EF4-FFF2-40B4-BE49-F238E27FC236}">
                <a16:creationId xmlns:a16="http://schemas.microsoft.com/office/drawing/2014/main" id="{44CF0EE4-79A2-4CCD-8AD7-7FCD750B6BB1}"/>
              </a:ext>
            </a:extLst>
          </p:cNvPr>
          <p:cNvSpPr/>
          <p:nvPr/>
        </p:nvSpPr>
        <p:spPr>
          <a:xfrm rot="5400000">
            <a:off x="4394897" y="2383074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8" name="Right Arrow 52">
            <a:extLst>
              <a:ext uri="{FF2B5EF4-FFF2-40B4-BE49-F238E27FC236}">
                <a16:creationId xmlns:a16="http://schemas.microsoft.com/office/drawing/2014/main" id="{AB489709-7A0B-42D9-B8BE-DED39896ABC8}"/>
              </a:ext>
            </a:extLst>
          </p:cNvPr>
          <p:cNvSpPr/>
          <p:nvPr/>
        </p:nvSpPr>
        <p:spPr>
          <a:xfrm rot="5400000">
            <a:off x="4374268" y="3348602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9" name="Right Arrow 52">
            <a:extLst>
              <a:ext uri="{FF2B5EF4-FFF2-40B4-BE49-F238E27FC236}">
                <a16:creationId xmlns:a16="http://schemas.microsoft.com/office/drawing/2014/main" id="{95A8840C-75AE-4838-8B3E-8F0C7635DC0A}"/>
              </a:ext>
            </a:extLst>
          </p:cNvPr>
          <p:cNvSpPr/>
          <p:nvPr/>
        </p:nvSpPr>
        <p:spPr>
          <a:xfrm rot="5400000">
            <a:off x="4394897" y="4313068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0" name="Right Arrow 52">
            <a:extLst>
              <a:ext uri="{FF2B5EF4-FFF2-40B4-BE49-F238E27FC236}">
                <a16:creationId xmlns:a16="http://schemas.microsoft.com/office/drawing/2014/main" id="{E9BAE8D0-104A-4356-9AED-495B8CB49879}"/>
              </a:ext>
            </a:extLst>
          </p:cNvPr>
          <p:cNvSpPr/>
          <p:nvPr/>
        </p:nvSpPr>
        <p:spPr>
          <a:xfrm rot="5400000">
            <a:off x="4394897" y="5243103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25B8E2-7652-42FB-A4B4-508B925C9FFD}"/>
              </a:ext>
            </a:extLst>
          </p:cNvPr>
          <p:cNvSpPr txBox="1"/>
          <p:nvPr/>
        </p:nvSpPr>
        <p:spPr>
          <a:xfrm>
            <a:off x="6844136" y="5715526"/>
            <a:ext cx="1629827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Laporan</a:t>
            </a:r>
            <a:endParaRPr lang="en-MY" sz="1400" b="1" dirty="0"/>
          </a:p>
        </p:txBody>
      </p:sp>
      <p:sp>
        <p:nvSpPr>
          <p:cNvPr id="22" name="Right Arrow 49">
            <a:extLst>
              <a:ext uri="{FF2B5EF4-FFF2-40B4-BE49-F238E27FC236}">
                <a16:creationId xmlns:a16="http://schemas.microsoft.com/office/drawing/2014/main" id="{466C73D2-830C-40AB-8C92-3912DBDF4B0F}"/>
              </a:ext>
            </a:extLst>
          </p:cNvPr>
          <p:cNvSpPr/>
          <p:nvPr/>
        </p:nvSpPr>
        <p:spPr>
          <a:xfrm>
            <a:off x="6277544" y="575731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25504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6FE912EB-5C6D-4DC0-856A-73BA1013DEF2}"/>
              </a:ext>
            </a:extLst>
          </p:cNvPr>
          <p:cNvSpPr txBox="1">
            <a:spLocks/>
          </p:cNvSpPr>
          <p:nvPr/>
        </p:nvSpPr>
        <p:spPr>
          <a:xfrm>
            <a:off x="929802" y="18864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BD54B3-9F7D-4DA4-B687-BBDE90E2D967}"/>
              </a:ext>
            </a:extLst>
          </p:cNvPr>
          <p:cNvSpPr txBox="1"/>
          <p:nvPr/>
        </p:nvSpPr>
        <p:spPr>
          <a:xfrm>
            <a:off x="2834493" y="9044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CARIAN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B75C1E-F698-433F-AAC6-528569DA30D1}"/>
              </a:ext>
            </a:extLst>
          </p:cNvPr>
          <p:cNvSpPr/>
          <p:nvPr/>
        </p:nvSpPr>
        <p:spPr>
          <a:xfrm>
            <a:off x="3691531" y="1433510"/>
            <a:ext cx="1760933" cy="68604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</a:t>
            </a:r>
          </a:p>
          <a:p>
            <a:pPr algn="ctr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98E38E-539B-4F16-A6FD-2C2288FA3551}"/>
              </a:ext>
            </a:extLst>
          </p:cNvPr>
          <p:cNvSpPr txBox="1"/>
          <p:nvPr/>
        </p:nvSpPr>
        <p:spPr>
          <a:xfrm>
            <a:off x="2650093" y="2674568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Carian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1ACE8E-358D-4EC9-9E06-EA9D24028E50}"/>
              </a:ext>
            </a:extLst>
          </p:cNvPr>
          <p:cNvSpPr txBox="1"/>
          <p:nvPr/>
        </p:nvSpPr>
        <p:spPr>
          <a:xfrm>
            <a:off x="2618355" y="3550272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Pilihan Carian</a:t>
            </a:r>
          </a:p>
        </p:txBody>
      </p:sp>
      <p:sp>
        <p:nvSpPr>
          <p:cNvPr id="9" name="Right Arrow 52">
            <a:extLst>
              <a:ext uri="{FF2B5EF4-FFF2-40B4-BE49-F238E27FC236}">
                <a16:creationId xmlns:a16="http://schemas.microsoft.com/office/drawing/2014/main" id="{2020D1FD-7DFB-4A67-8A7B-143CA972F25E}"/>
              </a:ext>
            </a:extLst>
          </p:cNvPr>
          <p:cNvSpPr/>
          <p:nvPr/>
        </p:nvSpPr>
        <p:spPr>
          <a:xfrm rot="5400000">
            <a:off x="4388346" y="4620914"/>
            <a:ext cx="354204" cy="30113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0D1FC5-0D31-406F-B4BC-178F550842B5}"/>
              </a:ext>
            </a:extLst>
          </p:cNvPr>
          <p:cNvSpPr txBox="1"/>
          <p:nvPr/>
        </p:nvSpPr>
        <p:spPr>
          <a:xfrm>
            <a:off x="2696964" y="5540283"/>
            <a:ext cx="3882457" cy="1200329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Jabatan</a:t>
            </a: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PTJ</a:t>
            </a: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Modul</a:t>
            </a: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Jenis Jurnal</a:t>
            </a: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No Rekod / Baucar Jurnal</a:t>
            </a:r>
          </a:p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Status Dokumen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4EB067-33E0-4116-958A-7820E98F52F3}"/>
              </a:ext>
            </a:extLst>
          </p:cNvPr>
          <p:cNvSpPr txBox="1"/>
          <p:nvPr/>
        </p:nvSpPr>
        <p:spPr>
          <a:xfrm>
            <a:off x="3251983" y="4402149"/>
            <a:ext cx="277242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Baucar Jurnal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Semakan Status Akaun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15" name="Right Arrow 52">
            <a:extLst>
              <a:ext uri="{FF2B5EF4-FFF2-40B4-BE49-F238E27FC236}">
                <a16:creationId xmlns:a16="http://schemas.microsoft.com/office/drawing/2014/main" id="{FBEA8E9F-9433-4619-B5D2-4C66E0EDCC57}"/>
              </a:ext>
            </a:extLst>
          </p:cNvPr>
          <p:cNvSpPr/>
          <p:nvPr/>
        </p:nvSpPr>
        <p:spPr>
          <a:xfrm rot="5400000">
            <a:off x="4364233" y="2235162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6" name="Right Arrow 52">
            <a:extLst>
              <a:ext uri="{FF2B5EF4-FFF2-40B4-BE49-F238E27FC236}">
                <a16:creationId xmlns:a16="http://schemas.microsoft.com/office/drawing/2014/main" id="{B9B265E4-26C4-4D99-B324-9C24EC113181}"/>
              </a:ext>
            </a:extLst>
          </p:cNvPr>
          <p:cNvSpPr/>
          <p:nvPr/>
        </p:nvSpPr>
        <p:spPr>
          <a:xfrm rot="5400000">
            <a:off x="4364232" y="3172738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7" name="Right Arrow 52">
            <a:extLst>
              <a:ext uri="{FF2B5EF4-FFF2-40B4-BE49-F238E27FC236}">
                <a16:creationId xmlns:a16="http://schemas.microsoft.com/office/drawing/2014/main" id="{5F2A5534-A3FC-4F95-A042-A5C4AED379AC}"/>
              </a:ext>
            </a:extLst>
          </p:cNvPr>
          <p:cNvSpPr/>
          <p:nvPr/>
        </p:nvSpPr>
        <p:spPr>
          <a:xfrm rot="5400000">
            <a:off x="4364232" y="4024686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8" name="Right Arrow 52">
            <a:extLst>
              <a:ext uri="{FF2B5EF4-FFF2-40B4-BE49-F238E27FC236}">
                <a16:creationId xmlns:a16="http://schemas.microsoft.com/office/drawing/2014/main" id="{D220FC9D-5E90-4D64-96A7-B1E138DBBF4C}"/>
              </a:ext>
            </a:extLst>
          </p:cNvPr>
          <p:cNvSpPr/>
          <p:nvPr/>
        </p:nvSpPr>
        <p:spPr>
          <a:xfrm rot="5400000">
            <a:off x="4364341" y="5146947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12517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14F1E32B-DA8E-432C-A565-F55210AAF17C}"/>
              </a:ext>
            </a:extLst>
          </p:cNvPr>
          <p:cNvSpPr txBox="1">
            <a:spLocks/>
          </p:cNvSpPr>
          <p:nvPr/>
        </p:nvSpPr>
        <p:spPr>
          <a:xfrm>
            <a:off x="929802" y="18864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892184-169E-4555-981D-A5060A0081E4}"/>
              </a:ext>
            </a:extLst>
          </p:cNvPr>
          <p:cNvSpPr txBox="1"/>
          <p:nvPr/>
        </p:nvSpPr>
        <p:spPr>
          <a:xfrm>
            <a:off x="2267744" y="908720"/>
            <a:ext cx="5112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PENUTUPAN TAHUN KEWANGAN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25D4BD-9AA5-4606-82CB-9EA1AB2CD742}"/>
              </a:ext>
            </a:extLst>
          </p:cNvPr>
          <p:cNvSpPr/>
          <p:nvPr/>
        </p:nvSpPr>
        <p:spPr>
          <a:xfrm>
            <a:off x="3682219" y="1510419"/>
            <a:ext cx="1760933" cy="68604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</a:t>
            </a:r>
          </a:p>
          <a:p>
            <a:pPr algn="ctr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45C93E-D646-42AE-820F-6A434F657CB8}"/>
              </a:ext>
            </a:extLst>
          </p:cNvPr>
          <p:cNvSpPr txBox="1"/>
          <p:nvPr/>
        </p:nvSpPr>
        <p:spPr>
          <a:xfrm>
            <a:off x="2630770" y="2720120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Proses Penutupan Harian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C1AB94-2D3D-46A3-8B4B-80E78C6FC94E}"/>
              </a:ext>
            </a:extLst>
          </p:cNvPr>
          <p:cNvSpPr txBox="1"/>
          <p:nvPr/>
        </p:nvSpPr>
        <p:spPr>
          <a:xfrm>
            <a:off x="2610148" y="3583883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Proses Penutupan Bulanan 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668A4D-3AA6-4C06-99D5-E18057B82F2D}"/>
              </a:ext>
            </a:extLst>
          </p:cNvPr>
          <p:cNvSpPr txBox="1"/>
          <p:nvPr/>
        </p:nvSpPr>
        <p:spPr>
          <a:xfrm>
            <a:off x="2630770" y="4501471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Pengesahan Penutupan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D90C9C-D7F6-4D50-A634-B8EDC7EF22E7}"/>
              </a:ext>
            </a:extLst>
          </p:cNvPr>
          <p:cNvSpPr txBox="1"/>
          <p:nvPr/>
        </p:nvSpPr>
        <p:spPr>
          <a:xfrm>
            <a:off x="2630768" y="5416810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Proses Penutupan Tahunan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C54F16-1BD1-4E1A-BABB-A553E2E8A8E0}"/>
              </a:ext>
            </a:extLst>
          </p:cNvPr>
          <p:cNvSpPr txBox="1"/>
          <p:nvPr/>
        </p:nvSpPr>
        <p:spPr>
          <a:xfrm>
            <a:off x="2658315" y="6300028"/>
            <a:ext cx="206425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Penutupan 1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1730FE-3C5E-4AD4-B2D8-202A42D53CAE}"/>
              </a:ext>
            </a:extLst>
          </p:cNvPr>
          <p:cNvSpPr txBox="1"/>
          <p:nvPr/>
        </p:nvSpPr>
        <p:spPr>
          <a:xfrm>
            <a:off x="5344447" y="6333441"/>
            <a:ext cx="206425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Penutupan 2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7" name="Right Arrow 52">
            <a:extLst>
              <a:ext uri="{FF2B5EF4-FFF2-40B4-BE49-F238E27FC236}">
                <a16:creationId xmlns:a16="http://schemas.microsoft.com/office/drawing/2014/main" id="{0065B349-F4E6-4DCB-8D94-92914BF77FFD}"/>
              </a:ext>
            </a:extLst>
          </p:cNvPr>
          <p:cNvSpPr/>
          <p:nvPr/>
        </p:nvSpPr>
        <p:spPr>
          <a:xfrm rot="5400000">
            <a:off x="4394895" y="2322338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8" name="Right Arrow 52">
            <a:extLst>
              <a:ext uri="{FF2B5EF4-FFF2-40B4-BE49-F238E27FC236}">
                <a16:creationId xmlns:a16="http://schemas.microsoft.com/office/drawing/2014/main" id="{AC8EE930-95C6-4EC4-A56B-15D84797E084}"/>
              </a:ext>
            </a:extLst>
          </p:cNvPr>
          <p:cNvSpPr/>
          <p:nvPr/>
        </p:nvSpPr>
        <p:spPr>
          <a:xfrm rot="5400000">
            <a:off x="4394895" y="3186099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9" name="Right Arrow 52">
            <a:extLst>
              <a:ext uri="{FF2B5EF4-FFF2-40B4-BE49-F238E27FC236}">
                <a16:creationId xmlns:a16="http://schemas.microsoft.com/office/drawing/2014/main" id="{C8AE43A0-D91E-40CB-BE70-0849E446A6EE}"/>
              </a:ext>
            </a:extLst>
          </p:cNvPr>
          <p:cNvSpPr/>
          <p:nvPr/>
        </p:nvSpPr>
        <p:spPr>
          <a:xfrm rot="5400000">
            <a:off x="4394895" y="4086311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0" name="Right Arrow 52">
            <a:extLst>
              <a:ext uri="{FF2B5EF4-FFF2-40B4-BE49-F238E27FC236}">
                <a16:creationId xmlns:a16="http://schemas.microsoft.com/office/drawing/2014/main" id="{E2560B18-898E-4202-B932-9A325F95838E}"/>
              </a:ext>
            </a:extLst>
          </p:cNvPr>
          <p:cNvSpPr/>
          <p:nvPr/>
        </p:nvSpPr>
        <p:spPr>
          <a:xfrm rot="5400000">
            <a:off x="4398106" y="5015840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1" name="Right Arrow 52">
            <a:extLst>
              <a:ext uri="{FF2B5EF4-FFF2-40B4-BE49-F238E27FC236}">
                <a16:creationId xmlns:a16="http://schemas.microsoft.com/office/drawing/2014/main" id="{B9E7DBDC-B4B5-440E-AB75-59A7FDD7EE59}"/>
              </a:ext>
            </a:extLst>
          </p:cNvPr>
          <p:cNvSpPr/>
          <p:nvPr/>
        </p:nvSpPr>
        <p:spPr>
          <a:xfrm rot="5400000">
            <a:off x="4399323" y="5892518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2" name="Right Arrow 49">
            <a:extLst>
              <a:ext uri="{FF2B5EF4-FFF2-40B4-BE49-F238E27FC236}">
                <a16:creationId xmlns:a16="http://schemas.microsoft.com/office/drawing/2014/main" id="{A37238F9-3496-493A-875F-D2EF74956264}"/>
              </a:ext>
            </a:extLst>
          </p:cNvPr>
          <p:cNvSpPr/>
          <p:nvPr/>
        </p:nvSpPr>
        <p:spPr>
          <a:xfrm>
            <a:off x="4854911" y="637523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62634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B3D01528-9FF0-48D9-956C-C2F8A1E5F3CA}"/>
              </a:ext>
            </a:extLst>
          </p:cNvPr>
          <p:cNvSpPr txBox="1">
            <a:spLocks/>
          </p:cNvSpPr>
          <p:nvPr/>
        </p:nvSpPr>
        <p:spPr>
          <a:xfrm>
            <a:off x="929802" y="18864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4B7E84-917F-4C25-B652-F794F6CC9E60}"/>
              </a:ext>
            </a:extLst>
          </p:cNvPr>
          <p:cNvSpPr txBox="1"/>
          <p:nvPr/>
        </p:nvSpPr>
        <p:spPr>
          <a:xfrm>
            <a:off x="2742194" y="801309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MAKLUMAT AKRUAN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43D1E7-DBCD-45BD-8C1E-5A750F9FF3B4}"/>
              </a:ext>
            </a:extLst>
          </p:cNvPr>
          <p:cNvSpPr/>
          <p:nvPr/>
        </p:nvSpPr>
        <p:spPr>
          <a:xfrm>
            <a:off x="916309" y="2129333"/>
            <a:ext cx="1825885" cy="91046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</a:t>
            </a:r>
          </a:p>
          <a:p>
            <a:pPr algn="ctr"/>
            <a:r>
              <a:rPr lang="en-US" sz="2000" dirty="0"/>
              <a:t>PENYEMAK </a:t>
            </a:r>
          </a:p>
          <a:p>
            <a:pPr algn="ctr"/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11F3DC-B411-4447-B1F9-D87B1C2546FB}"/>
              </a:ext>
            </a:extLst>
          </p:cNvPr>
          <p:cNvSpPr txBox="1"/>
          <p:nvPr/>
        </p:nvSpPr>
        <p:spPr>
          <a:xfrm>
            <a:off x="5926597" y="2142779"/>
            <a:ext cx="2523849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Semak Email Berkaitan Penolakan IDD Lejar AM (Integrasi Luar)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FBE2B3-F15C-4BED-96F1-A9B29199C627}"/>
              </a:ext>
            </a:extLst>
          </p:cNvPr>
          <p:cNvSpPr txBox="1"/>
          <p:nvPr/>
        </p:nvSpPr>
        <p:spPr>
          <a:xfrm>
            <a:off x="3792090" y="2340224"/>
            <a:ext cx="108461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TOLAK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EC514C-E08F-4988-AE37-6ED605864E01}"/>
              </a:ext>
            </a:extLst>
          </p:cNvPr>
          <p:cNvSpPr/>
          <p:nvPr/>
        </p:nvSpPr>
        <p:spPr>
          <a:xfrm>
            <a:off x="982673" y="4693536"/>
            <a:ext cx="1825885" cy="91046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</a:t>
            </a:r>
          </a:p>
          <a:p>
            <a:pPr algn="ctr"/>
            <a:r>
              <a:rPr lang="en-US" sz="2000" dirty="0"/>
              <a:t>PENYEMAK </a:t>
            </a:r>
          </a:p>
          <a:p>
            <a:pPr algn="ctr"/>
            <a:endParaRPr lang="en-US" sz="20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5B30BD-4EB5-4C37-A97F-3A8C462A6810}"/>
              </a:ext>
            </a:extLst>
          </p:cNvPr>
          <p:cNvSpPr/>
          <p:nvPr/>
        </p:nvSpPr>
        <p:spPr>
          <a:xfrm>
            <a:off x="5167138" y="4706382"/>
            <a:ext cx="1825885" cy="91046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</a:t>
            </a:r>
          </a:p>
          <a:p>
            <a:pPr algn="ctr"/>
            <a:r>
              <a:rPr lang="en-US" sz="2000" dirty="0"/>
              <a:t>PELULUS </a:t>
            </a:r>
          </a:p>
          <a:p>
            <a:pPr algn="ctr"/>
            <a:endParaRPr lang="en-US" sz="2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131123B-B072-4D1D-A4EA-F89E9A2F63FD}"/>
              </a:ext>
            </a:extLst>
          </p:cNvPr>
          <p:cNvSpPr txBox="1"/>
          <p:nvPr/>
        </p:nvSpPr>
        <p:spPr>
          <a:xfrm>
            <a:off x="2742194" y="1417391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PROSES PENOLAKAN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9A22A0-2FF4-4415-83AA-279E3F8F6CDE}"/>
              </a:ext>
            </a:extLst>
          </p:cNvPr>
          <p:cNvSpPr txBox="1"/>
          <p:nvPr/>
        </p:nvSpPr>
        <p:spPr>
          <a:xfrm>
            <a:off x="2076737" y="3806145"/>
            <a:ext cx="4990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PROSES SEMAKAN DAN KELULUSAN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14" name="Right Arrow 49">
            <a:extLst>
              <a:ext uri="{FF2B5EF4-FFF2-40B4-BE49-F238E27FC236}">
                <a16:creationId xmlns:a16="http://schemas.microsoft.com/office/drawing/2014/main" id="{371840E3-AB08-447B-999C-2E3C6FFAC51C}"/>
              </a:ext>
            </a:extLst>
          </p:cNvPr>
          <p:cNvSpPr/>
          <p:nvPr/>
        </p:nvSpPr>
        <p:spPr>
          <a:xfrm>
            <a:off x="3088547" y="244169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5" name="Right Arrow 49">
            <a:extLst>
              <a:ext uri="{FF2B5EF4-FFF2-40B4-BE49-F238E27FC236}">
                <a16:creationId xmlns:a16="http://schemas.microsoft.com/office/drawing/2014/main" id="{6C1A2439-882F-46E3-B026-57F83535A2EE}"/>
              </a:ext>
            </a:extLst>
          </p:cNvPr>
          <p:cNvSpPr/>
          <p:nvPr/>
        </p:nvSpPr>
        <p:spPr>
          <a:xfrm>
            <a:off x="5185494" y="244169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6" name="Right Arrow 49">
            <a:extLst>
              <a:ext uri="{FF2B5EF4-FFF2-40B4-BE49-F238E27FC236}">
                <a16:creationId xmlns:a16="http://schemas.microsoft.com/office/drawing/2014/main" id="{4DA98A97-4308-4769-BD30-43039D413945}"/>
              </a:ext>
            </a:extLst>
          </p:cNvPr>
          <p:cNvSpPr/>
          <p:nvPr/>
        </p:nvSpPr>
        <p:spPr>
          <a:xfrm>
            <a:off x="3637106" y="4978461"/>
            <a:ext cx="701484" cy="34061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5602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572428" cy="571503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3428992" y="82815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JURNAL NORMAL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17536" y="1788808"/>
            <a:ext cx="1850630" cy="66975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PENYEMAK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6084165" y="199021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7" name="Rectangle 26"/>
          <p:cNvSpPr/>
          <p:nvPr/>
        </p:nvSpPr>
        <p:spPr>
          <a:xfrm>
            <a:off x="6757354" y="1728043"/>
            <a:ext cx="1664345" cy="73020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PELULUS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3190324" y="197882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3" name="Right Arrow 52"/>
          <p:cNvSpPr/>
          <p:nvPr/>
        </p:nvSpPr>
        <p:spPr>
          <a:xfrm rot="5400000">
            <a:off x="7440983" y="2849604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43" name="Rectangle 42"/>
          <p:cNvSpPr/>
          <p:nvPr/>
        </p:nvSpPr>
        <p:spPr>
          <a:xfrm>
            <a:off x="1142976" y="1790064"/>
            <a:ext cx="1760933" cy="68604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PENYEDIA</a:t>
            </a:r>
          </a:p>
          <a:p>
            <a:pPr algn="ctr"/>
            <a:r>
              <a:rPr lang="en-US" sz="2000" dirty="0"/>
              <a:t>(Rekod Baru)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68259" y="3460793"/>
            <a:ext cx="1699652" cy="66288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PENYEDIA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757086" y="3460793"/>
            <a:ext cx="1629827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Laporan</a:t>
            </a:r>
            <a:endParaRPr lang="en-MY" sz="1400" b="1" dirty="0"/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72F10062-19A8-440E-9B69-04CCF805A60D}"/>
              </a:ext>
            </a:extLst>
          </p:cNvPr>
          <p:cNvSpPr/>
          <p:nvPr/>
        </p:nvSpPr>
        <p:spPr>
          <a:xfrm>
            <a:off x="7024713" y="4743700"/>
            <a:ext cx="1214446" cy="613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CETAK BAUCAR JURNAL</a:t>
            </a:r>
            <a:endParaRPr lang="en-MY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20">
            <a:extLst>
              <a:ext uri="{FF2B5EF4-FFF2-40B4-BE49-F238E27FC236}">
                <a16:creationId xmlns:a16="http://schemas.microsoft.com/office/drawing/2014/main" id="{55DA50F7-D682-4BE5-8B75-756E2F25B9F7}"/>
              </a:ext>
            </a:extLst>
          </p:cNvPr>
          <p:cNvSpPr/>
          <p:nvPr/>
        </p:nvSpPr>
        <p:spPr>
          <a:xfrm>
            <a:off x="7024713" y="4179821"/>
            <a:ext cx="1214446" cy="5077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Carian</a:t>
            </a:r>
            <a:endParaRPr lang="en-MY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6BBDC-A568-4A76-ACA0-3B57378E6524}"/>
              </a:ext>
            </a:extLst>
          </p:cNvPr>
          <p:cNvSpPr txBox="1"/>
          <p:nvPr/>
        </p:nvSpPr>
        <p:spPr>
          <a:xfrm>
            <a:off x="3539209" y="3833375"/>
            <a:ext cx="206558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LAPORAN JURNAL</a:t>
            </a:r>
            <a:endParaRPr lang="en-MY" dirty="0"/>
          </a:p>
        </p:txBody>
      </p:sp>
      <p:sp>
        <p:nvSpPr>
          <p:cNvPr id="20" name="Right Arrow 55">
            <a:extLst>
              <a:ext uri="{FF2B5EF4-FFF2-40B4-BE49-F238E27FC236}">
                <a16:creationId xmlns:a16="http://schemas.microsoft.com/office/drawing/2014/main" id="{9E0E4DD3-F90B-4B2D-B97E-C7FE5AB80729}"/>
              </a:ext>
            </a:extLst>
          </p:cNvPr>
          <p:cNvSpPr/>
          <p:nvPr/>
        </p:nvSpPr>
        <p:spPr>
          <a:xfrm flipH="1">
            <a:off x="6012337" y="3614681"/>
            <a:ext cx="429018" cy="3077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4BE3E921-937F-48FB-B7E4-B2C542C4FC73}"/>
              </a:ext>
            </a:extLst>
          </p:cNvPr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4C670A-7758-412D-A378-FB0D0CFDE40B}"/>
              </a:ext>
            </a:extLst>
          </p:cNvPr>
          <p:cNvSpPr txBox="1"/>
          <p:nvPr/>
        </p:nvSpPr>
        <p:spPr>
          <a:xfrm>
            <a:off x="3428992" y="82815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JURNAL AUDIT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A74374-33FE-495F-A7FC-53038F90ACA5}"/>
              </a:ext>
            </a:extLst>
          </p:cNvPr>
          <p:cNvSpPr/>
          <p:nvPr/>
        </p:nvSpPr>
        <p:spPr>
          <a:xfrm>
            <a:off x="1215209" y="1840929"/>
            <a:ext cx="1796677" cy="70390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PENYEDIA</a:t>
            </a:r>
          </a:p>
          <a:p>
            <a:pPr algn="ctr"/>
            <a:r>
              <a:rPr lang="en-US" sz="2000" dirty="0"/>
              <a:t>(Rekod Baru)</a:t>
            </a:r>
          </a:p>
        </p:txBody>
      </p:sp>
      <p:sp>
        <p:nvSpPr>
          <p:cNvPr id="6" name="Right Arrow 49">
            <a:extLst>
              <a:ext uri="{FF2B5EF4-FFF2-40B4-BE49-F238E27FC236}">
                <a16:creationId xmlns:a16="http://schemas.microsoft.com/office/drawing/2014/main" id="{D4CFEC9F-B2F8-4791-B3F1-6330CC2E1F88}"/>
              </a:ext>
            </a:extLst>
          </p:cNvPr>
          <p:cNvSpPr/>
          <p:nvPr/>
        </p:nvSpPr>
        <p:spPr>
          <a:xfrm>
            <a:off x="3413977" y="205451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766F3A-86C4-4482-AEA0-F897B4C43C27}"/>
              </a:ext>
            </a:extLst>
          </p:cNvPr>
          <p:cNvSpPr/>
          <p:nvPr/>
        </p:nvSpPr>
        <p:spPr>
          <a:xfrm>
            <a:off x="4073002" y="1815894"/>
            <a:ext cx="1800200" cy="70390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PENYEMAK</a:t>
            </a:r>
          </a:p>
        </p:txBody>
      </p:sp>
      <p:sp>
        <p:nvSpPr>
          <p:cNvPr id="9" name="Right Arrow 49">
            <a:extLst>
              <a:ext uri="{FF2B5EF4-FFF2-40B4-BE49-F238E27FC236}">
                <a16:creationId xmlns:a16="http://schemas.microsoft.com/office/drawing/2014/main" id="{6C9A7EBE-5F77-4FB6-80EE-EF61522DB0C6}"/>
              </a:ext>
            </a:extLst>
          </p:cNvPr>
          <p:cNvSpPr/>
          <p:nvPr/>
        </p:nvSpPr>
        <p:spPr>
          <a:xfrm>
            <a:off x="6225164" y="205451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204077-A4E4-423A-988C-11220506D51B}"/>
              </a:ext>
            </a:extLst>
          </p:cNvPr>
          <p:cNvSpPr/>
          <p:nvPr/>
        </p:nvSpPr>
        <p:spPr>
          <a:xfrm>
            <a:off x="6934316" y="1797806"/>
            <a:ext cx="1664345" cy="73020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PELULUS</a:t>
            </a:r>
          </a:p>
        </p:txBody>
      </p:sp>
      <p:sp>
        <p:nvSpPr>
          <p:cNvPr id="11" name="Right Arrow 52">
            <a:extLst>
              <a:ext uri="{FF2B5EF4-FFF2-40B4-BE49-F238E27FC236}">
                <a16:creationId xmlns:a16="http://schemas.microsoft.com/office/drawing/2014/main" id="{7E8EB65F-23CB-472A-9B1A-13B8274DB6FA}"/>
              </a:ext>
            </a:extLst>
          </p:cNvPr>
          <p:cNvSpPr/>
          <p:nvPr/>
        </p:nvSpPr>
        <p:spPr>
          <a:xfrm rot="5400000">
            <a:off x="7607789" y="2736322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B89B3B-49F9-4A14-956A-89763A46FFE4}"/>
              </a:ext>
            </a:extLst>
          </p:cNvPr>
          <p:cNvSpPr/>
          <p:nvPr/>
        </p:nvSpPr>
        <p:spPr>
          <a:xfrm>
            <a:off x="6952718" y="3329447"/>
            <a:ext cx="1664345" cy="73020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PENYEDIA</a:t>
            </a:r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B534709D-8C90-4D59-8F94-C5950283B4DC}"/>
              </a:ext>
            </a:extLst>
          </p:cNvPr>
          <p:cNvSpPr/>
          <p:nvPr/>
        </p:nvSpPr>
        <p:spPr>
          <a:xfrm>
            <a:off x="7184802" y="4139928"/>
            <a:ext cx="1214446" cy="5077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Carian</a:t>
            </a:r>
            <a:endParaRPr lang="en-MY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20">
            <a:extLst>
              <a:ext uri="{FF2B5EF4-FFF2-40B4-BE49-F238E27FC236}">
                <a16:creationId xmlns:a16="http://schemas.microsoft.com/office/drawing/2014/main" id="{1A479843-0447-4EEC-A399-D347B4DBC2AA}"/>
              </a:ext>
            </a:extLst>
          </p:cNvPr>
          <p:cNvSpPr/>
          <p:nvPr/>
        </p:nvSpPr>
        <p:spPr>
          <a:xfrm>
            <a:off x="7159265" y="4727942"/>
            <a:ext cx="1214446" cy="613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CETAK BAUCAR JURNAL</a:t>
            </a:r>
            <a:endParaRPr lang="en-MY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8D8109-9F5A-4C7C-9140-2D0C642C1DEC}"/>
              </a:ext>
            </a:extLst>
          </p:cNvPr>
          <p:cNvSpPr txBox="1"/>
          <p:nvPr/>
        </p:nvSpPr>
        <p:spPr>
          <a:xfrm>
            <a:off x="4031706" y="3498177"/>
            <a:ext cx="1629827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Laporan</a:t>
            </a:r>
            <a:endParaRPr lang="en-MY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99705E-08D6-4243-B573-FC800728B227}"/>
              </a:ext>
            </a:extLst>
          </p:cNvPr>
          <p:cNvSpPr txBox="1"/>
          <p:nvPr/>
        </p:nvSpPr>
        <p:spPr>
          <a:xfrm>
            <a:off x="3813829" y="3883658"/>
            <a:ext cx="206558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LAPORAN JURNAL</a:t>
            </a:r>
            <a:endParaRPr lang="en-MY" dirty="0"/>
          </a:p>
        </p:txBody>
      </p:sp>
      <p:sp>
        <p:nvSpPr>
          <p:cNvPr id="20" name="Right Arrow 55">
            <a:extLst>
              <a:ext uri="{FF2B5EF4-FFF2-40B4-BE49-F238E27FC236}">
                <a16:creationId xmlns:a16="http://schemas.microsoft.com/office/drawing/2014/main" id="{4E395113-749B-4EB9-B8BE-DE327E26D671}"/>
              </a:ext>
            </a:extLst>
          </p:cNvPr>
          <p:cNvSpPr/>
          <p:nvPr/>
        </p:nvSpPr>
        <p:spPr>
          <a:xfrm flipH="1">
            <a:off x="6149736" y="3615467"/>
            <a:ext cx="429018" cy="3077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6321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3" name="TextBox 2"/>
          <p:cNvSpPr txBox="1"/>
          <p:nvPr/>
        </p:nvSpPr>
        <p:spPr>
          <a:xfrm>
            <a:off x="3264464" y="871622"/>
            <a:ext cx="3231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JURNAL REVERSAL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3122" y="2097557"/>
            <a:ext cx="1760933" cy="68604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PENYEDIA</a:t>
            </a:r>
          </a:p>
          <a:p>
            <a:pPr algn="ctr"/>
            <a:r>
              <a:rPr lang="en-US" sz="2000" dirty="0"/>
              <a:t>(Rekod Baru)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48723" y="2095760"/>
            <a:ext cx="1760933" cy="68604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PENYEMAK</a:t>
            </a:r>
          </a:p>
        </p:txBody>
      </p:sp>
      <p:sp>
        <p:nvSpPr>
          <p:cNvPr id="6" name="Rectangle 5"/>
          <p:cNvSpPr/>
          <p:nvPr/>
        </p:nvSpPr>
        <p:spPr>
          <a:xfrm>
            <a:off x="6922067" y="2077353"/>
            <a:ext cx="1760933" cy="68604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PELULUS</a:t>
            </a:r>
          </a:p>
        </p:txBody>
      </p:sp>
      <p:sp>
        <p:nvSpPr>
          <p:cNvPr id="7" name="Right Arrow 49"/>
          <p:cNvSpPr/>
          <p:nvPr/>
        </p:nvSpPr>
        <p:spPr>
          <a:xfrm>
            <a:off x="3262794" y="227750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" name="Right Arrow 49"/>
          <p:cNvSpPr/>
          <p:nvPr/>
        </p:nvSpPr>
        <p:spPr>
          <a:xfrm>
            <a:off x="6187266" y="227750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9" name="Right Arrow 52"/>
          <p:cNvSpPr/>
          <p:nvPr/>
        </p:nvSpPr>
        <p:spPr>
          <a:xfrm rot="5400000">
            <a:off x="7607790" y="3125711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" name="Rectangle 9"/>
          <p:cNvSpPr/>
          <p:nvPr/>
        </p:nvSpPr>
        <p:spPr>
          <a:xfrm>
            <a:off x="6922067" y="3669839"/>
            <a:ext cx="1760933" cy="68604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PENYEDIA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275" y="3669839"/>
            <a:ext cx="1629827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Laporan</a:t>
            </a:r>
            <a:endParaRPr lang="en-MY" sz="1400" b="1" dirty="0"/>
          </a:p>
        </p:txBody>
      </p:sp>
      <p:sp>
        <p:nvSpPr>
          <p:cNvPr id="16" name="Rounded Rectangle 20"/>
          <p:cNvSpPr/>
          <p:nvPr/>
        </p:nvSpPr>
        <p:spPr>
          <a:xfrm>
            <a:off x="7177669" y="5048010"/>
            <a:ext cx="1214446" cy="613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CETAK BAUCAR JURNAL</a:t>
            </a:r>
            <a:endParaRPr lang="en-MY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20"/>
          <p:cNvSpPr/>
          <p:nvPr/>
        </p:nvSpPr>
        <p:spPr>
          <a:xfrm>
            <a:off x="7177669" y="4433432"/>
            <a:ext cx="1214446" cy="5077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Carian</a:t>
            </a:r>
            <a:endParaRPr lang="en-MY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96AD91-65AC-4A9B-84F4-8BEC9E17513D}"/>
              </a:ext>
            </a:extLst>
          </p:cNvPr>
          <p:cNvSpPr txBox="1"/>
          <p:nvPr/>
        </p:nvSpPr>
        <p:spPr>
          <a:xfrm>
            <a:off x="3896398" y="4035307"/>
            <a:ext cx="206558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LAPORAN JURNAL</a:t>
            </a:r>
            <a:endParaRPr lang="en-MY" dirty="0"/>
          </a:p>
        </p:txBody>
      </p:sp>
      <p:sp>
        <p:nvSpPr>
          <p:cNvPr id="19" name="Right Arrow 55">
            <a:extLst>
              <a:ext uri="{FF2B5EF4-FFF2-40B4-BE49-F238E27FC236}">
                <a16:creationId xmlns:a16="http://schemas.microsoft.com/office/drawing/2014/main" id="{1663340A-1780-4492-BCEB-039042167B81}"/>
              </a:ext>
            </a:extLst>
          </p:cNvPr>
          <p:cNvSpPr/>
          <p:nvPr/>
        </p:nvSpPr>
        <p:spPr>
          <a:xfrm flipH="1">
            <a:off x="6066685" y="3740839"/>
            <a:ext cx="429018" cy="3077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9240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3" name="TextBox 2"/>
          <p:cNvSpPr txBox="1"/>
          <p:nvPr/>
        </p:nvSpPr>
        <p:spPr>
          <a:xfrm>
            <a:off x="3176528" y="849812"/>
            <a:ext cx="3505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JURNAL TAHUN SEBELUM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73002" y="1815894"/>
            <a:ext cx="1800200" cy="70390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PENYEMAK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5209" y="1840929"/>
            <a:ext cx="1796677" cy="70390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PENYEDIA</a:t>
            </a:r>
          </a:p>
          <a:p>
            <a:pPr algn="ctr"/>
            <a:r>
              <a:rPr lang="en-US" sz="2000" dirty="0"/>
              <a:t>(Rekod Baru)</a:t>
            </a:r>
          </a:p>
        </p:txBody>
      </p:sp>
      <p:sp>
        <p:nvSpPr>
          <p:cNvPr id="7" name="Rectangle 6"/>
          <p:cNvSpPr/>
          <p:nvPr/>
        </p:nvSpPr>
        <p:spPr>
          <a:xfrm>
            <a:off x="6952718" y="3329447"/>
            <a:ext cx="1664345" cy="73020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PENYEDIA</a:t>
            </a:r>
          </a:p>
        </p:txBody>
      </p:sp>
      <p:sp>
        <p:nvSpPr>
          <p:cNvPr id="8" name="Rectangle 7"/>
          <p:cNvSpPr/>
          <p:nvPr/>
        </p:nvSpPr>
        <p:spPr>
          <a:xfrm>
            <a:off x="6934316" y="1797806"/>
            <a:ext cx="1664345" cy="73020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PELULUS</a:t>
            </a:r>
          </a:p>
        </p:txBody>
      </p:sp>
      <p:sp>
        <p:nvSpPr>
          <p:cNvPr id="9" name="Right Arrow 49"/>
          <p:cNvSpPr/>
          <p:nvPr/>
        </p:nvSpPr>
        <p:spPr>
          <a:xfrm>
            <a:off x="3413977" y="205451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" name="Right Arrow 49"/>
          <p:cNvSpPr/>
          <p:nvPr/>
        </p:nvSpPr>
        <p:spPr>
          <a:xfrm>
            <a:off x="6225164" y="205451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" name="Right Arrow 52"/>
          <p:cNvSpPr/>
          <p:nvPr/>
        </p:nvSpPr>
        <p:spPr>
          <a:xfrm rot="5400000">
            <a:off x="7607789" y="2736322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1" name="TextBox 20"/>
          <p:cNvSpPr txBox="1"/>
          <p:nvPr/>
        </p:nvSpPr>
        <p:spPr>
          <a:xfrm>
            <a:off x="4158188" y="3540659"/>
            <a:ext cx="1629827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Laporan</a:t>
            </a:r>
            <a:endParaRPr lang="en-MY" sz="1400" b="1" dirty="0"/>
          </a:p>
        </p:txBody>
      </p:sp>
      <p:sp>
        <p:nvSpPr>
          <p:cNvPr id="16" name="Rounded Rectangle 20">
            <a:extLst>
              <a:ext uri="{FF2B5EF4-FFF2-40B4-BE49-F238E27FC236}">
                <a16:creationId xmlns:a16="http://schemas.microsoft.com/office/drawing/2014/main" id="{63F5772D-D544-4D25-B7C9-5CEED8709C6D}"/>
              </a:ext>
            </a:extLst>
          </p:cNvPr>
          <p:cNvSpPr/>
          <p:nvPr/>
        </p:nvSpPr>
        <p:spPr>
          <a:xfrm>
            <a:off x="7184802" y="4139928"/>
            <a:ext cx="1214446" cy="5077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Carian</a:t>
            </a:r>
            <a:endParaRPr lang="en-MY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1FC8942E-94F3-492C-B475-1D9E9E0D8818}"/>
              </a:ext>
            </a:extLst>
          </p:cNvPr>
          <p:cNvSpPr/>
          <p:nvPr/>
        </p:nvSpPr>
        <p:spPr>
          <a:xfrm>
            <a:off x="7159265" y="4727942"/>
            <a:ext cx="1214446" cy="613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CETAK BAUCAR JURNAL</a:t>
            </a:r>
            <a:endParaRPr lang="en-MY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BB9B63-D32D-4594-BA2B-F2A04501607D}"/>
              </a:ext>
            </a:extLst>
          </p:cNvPr>
          <p:cNvSpPr txBox="1"/>
          <p:nvPr/>
        </p:nvSpPr>
        <p:spPr>
          <a:xfrm>
            <a:off x="3940311" y="3896533"/>
            <a:ext cx="206558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LAPORAN JURNAL</a:t>
            </a:r>
            <a:endParaRPr lang="en-MY" dirty="0"/>
          </a:p>
        </p:txBody>
      </p:sp>
      <p:sp>
        <p:nvSpPr>
          <p:cNvPr id="20" name="Right Arrow 55">
            <a:extLst>
              <a:ext uri="{FF2B5EF4-FFF2-40B4-BE49-F238E27FC236}">
                <a16:creationId xmlns:a16="http://schemas.microsoft.com/office/drawing/2014/main" id="{F7F09D42-2D25-49B4-8F81-B285DA0D3268}"/>
              </a:ext>
            </a:extLst>
          </p:cNvPr>
          <p:cNvSpPr/>
          <p:nvPr/>
        </p:nvSpPr>
        <p:spPr>
          <a:xfrm flipH="1">
            <a:off x="6149788" y="3588757"/>
            <a:ext cx="429018" cy="3077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6092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AF57374-8865-4D3C-88E6-E4AA77FC8802}"/>
              </a:ext>
            </a:extLst>
          </p:cNvPr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494424-7322-4D64-B221-4E20436C6D33}"/>
              </a:ext>
            </a:extLst>
          </p:cNvPr>
          <p:cNvSpPr txBox="1"/>
          <p:nvPr/>
        </p:nvSpPr>
        <p:spPr>
          <a:xfrm>
            <a:off x="2840885" y="838508"/>
            <a:ext cx="4275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JURNAL KHAS TAHUN SEBELUM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A1EDA8-A7D6-425A-81CC-33EAE50CB6CE}"/>
              </a:ext>
            </a:extLst>
          </p:cNvPr>
          <p:cNvSpPr/>
          <p:nvPr/>
        </p:nvSpPr>
        <p:spPr>
          <a:xfrm>
            <a:off x="1215209" y="1840929"/>
            <a:ext cx="1796677" cy="70390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PENYEDIA</a:t>
            </a:r>
          </a:p>
          <a:p>
            <a:pPr algn="ctr"/>
            <a:r>
              <a:rPr lang="en-US" sz="2000" dirty="0"/>
              <a:t>(Rekod Baru)</a:t>
            </a:r>
          </a:p>
        </p:txBody>
      </p:sp>
      <p:sp>
        <p:nvSpPr>
          <p:cNvPr id="5" name="Right Arrow 49">
            <a:extLst>
              <a:ext uri="{FF2B5EF4-FFF2-40B4-BE49-F238E27FC236}">
                <a16:creationId xmlns:a16="http://schemas.microsoft.com/office/drawing/2014/main" id="{C567DC14-FAB3-4E2F-B8F7-5BFDE8D32B85}"/>
              </a:ext>
            </a:extLst>
          </p:cNvPr>
          <p:cNvSpPr/>
          <p:nvPr/>
        </p:nvSpPr>
        <p:spPr>
          <a:xfrm>
            <a:off x="3413977" y="205451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CF553-AE11-4AB9-9813-6D4B26DAF330}"/>
              </a:ext>
            </a:extLst>
          </p:cNvPr>
          <p:cNvSpPr/>
          <p:nvPr/>
        </p:nvSpPr>
        <p:spPr>
          <a:xfrm>
            <a:off x="4073002" y="1815894"/>
            <a:ext cx="1800200" cy="70390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PENYEMAK</a:t>
            </a:r>
          </a:p>
        </p:txBody>
      </p:sp>
      <p:sp>
        <p:nvSpPr>
          <p:cNvPr id="7" name="Right Arrow 49">
            <a:extLst>
              <a:ext uri="{FF2B5EF4-FFF2-40B4-BE49-F238E27FC236}">
                <a16:creationId xmlns:a16="http://schemas.microsoft.com/office/drawing/2014/main" id="{39251013-12AB-41FE-B5E1-8688763749E6}"/>
              </a:ext>
            </a:extLst>
          </p:cNvPr>
          <p:cNvSpPr/>
          <p:nvPr/>
        </p:nvSpPr>
        <p:spPr>
          <a:xfrm>
            <a:off x="6225164" y="205451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1FB48D-1C59-4620-AF8F-260A80F18737}"/>
              </a:ext>
            </a:extLst>
          </p:cNvPr>
          <p:cNvSpPr/>
          <p:nvPr/>
        </p:nvSpPr>
        <p:spPr>
          <a:xfrm>
            <a:off x="6934316" y="1797806"/>
            <a:ext cx="1664345" cy="73020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PELULUS</a:t>
            </a:r>
          </a:p>
        </p:txBody>
      </p:sp>
      <p:sp>
        <p:nvSpPr>
          <p:cNvPr id="9" name="Right Arrow 52">
            <a:extLst>
              <a:ext uri="{FF2B5EF4-FFF2-40B4-BE49-F238E27FC236}">
                <a16:creationId xmlns:a16="http://schemas.microsoft.com/office/drawing/2014/main" id="{A42FB88B-ED7E-4A3D-B2F2-05CCD854BD12}"/>
              </a:ext>
            </a:extLst>
          </p:cNvPr>
          <p:cNvSpPr/>
          <p:nvPr/>
        </p:nvSpPr>
        <p:spPr>
          <a:xfrm rot="5400000">
            <a:off x="7607789" y="2736322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3F2CCC-6944-4998-B751-BC14CE8B73F5}"/>
              </a:ext>
            </a:extLst>
          </p:cNvPr>
          <p:cNvSpPr/>
          <p:nvPr/>
        </p:nvSpPr>
        <p:spPr>
          <a:xfrm>
            <a:off x="6952718" y="3329447"/>
            <a:ext cx="1664345" cy="73020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PENYEDIA</a:t>
            </a:r>
          </a:p>
        </p:txBody>
      </p:sp>
      <p:sp>
        <p:nvSpPr>
          <p:cNvPr id="11" name="Rounded Rectangle 20">
            <a:extLst>
              <a:ext uri="{FF2B5EF4-FFF2-40B4-BE49-F238E27FC236}">
                <a16:creationId xmlns:a16="http://schemas.microsoft.com/office/drawing/2014/main" id="{E539CED7-D6CA-45AC-853A-90FFED777A63}"/>
              </a:ext>
            </a:extLst>
          </p:cNvPr>
          <p:cNvSpPr/>
          <p:nvPr/>
        </p:nvSpPr>
        <p:spPr>
          <a:xfrm>
            <a:off x="7184802" y="4139928"/>
            <a:ext cx="1214446" cy="5077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Carian</a:t>
            </a:r>
            <a:endParaRPr lang="en-MY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A76E0A49-8EF3-454E-8594-0F609E31BFA6}"/>
              </a:ext>
            </a:extLst>
          </p:cNvPr>
          <p:cNvSpPr/>
          <p:nvPr/>
        </p:nvSpPr>
        <p:spPr>
          <a:xfrm>
            <a:off x="7159265" y="4727942"/>
            <a:ext cx="1214446" cy="613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CETAK BAUCAR JURNAL</a:t>
            </a:r>
            <a:endParaRPr lang="en-MY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459624-B71A-4A2C-BAD7-7D2AABDE8F8B}"/>
              </a:ext>
            </a:extLst>
          </p:cNvPr>
          <p:cNvSpPr txBox="1"/>
          <p:nvPr/>
        </p:nvSpPr>
        <p:spPr>
          <a:xfrm>
            <a:off x="4169024" y="3498221"/>
            <a:ext cx="1629827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Laporan</a:t>
            </a:r>
            <a:endParaRPr lang="en-MY" sz="1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5BE8C8-BCB8-4223-89D2-B496B3ABFD6A}"/>
              </a:ext>
            </a:extLst>
          </p:cNvPr>
          <p:cNvSpPr txBox="1"/>
          <p:nvPr/>
        </p:nvSpPr>
        <p:spPr>
          <a:xfrm>
            <a:off x="3928383" y="3874984"/>
            <a:ext cx="20167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LAPORAN JURNAL</a:t>
            </a:r>
            <a:endParaRPr lang="en-MY" dirty="0"/>
          </a:p>
        </p:txBody>
      </p:sp>
      <p:sp>
        <p:nvSpPr>
          <p:cNvPr id="19" name="Right Arrow 55">
            <a:extLst>
              <a:ext uri="{FF2B5EF4-FFF2-40B4-BE49-F238E27FC236}">
                <a16:creationId xmlns:a16="http://schemas.microsoft.com/office/drawing/2014/main" id="{6878C837-847E-4C74-ABD7-6F36F4BE8DDB}"/>
              </a:ext>
            </a:extLst>
          </p:cNvPr>
          <p:cNvSpPr/>
          <p:nvPr/>
        </p:nvSpPr>
        <p:spPr>
          <a:xfrm flipH="1">
            <a:off x="6225164" y="3615398"/>
            <a:ext cx="429018" cy="30777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2176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450106-46F6-49BC-AEA5-73F251610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" y="419100"/>
            <a:ext cx="7458075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47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D5A49ABC-737E-4146-A273-1F43EDF47CE6}"/>
              </a:ext>
            </a:extLst>
          </p:cNvPr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636810-C3B2-4A73-AE95-2514FD0F72D0}"/>
              </a:ext>
            </a:extLst>
          </p:cNvPr>
          <p:cNvSpPr txBox="1"/>
          <p:nvPr/>
        </p:nvSpPr>
        <p:spPr>
          <a:xfrm>
            <a:off x="2296639" y="904131"/>
            <a:ext cx="54242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b="1" dirty="0">
                <a:solidFill>
                  <a:srgbClr val="C00000"/>
                </a:solidFill>
              </a:rPr>
              <a:t>PELARASAN JURNAL PERINGKAT PTJ (INTER PTJ)</a:t>
            </a:r>
            <a:endParaRPr lang="en-MY" sz="2000" dirty="0">
              <a:solidFill>
                <a:srgbClr val="C00000"/>
              </a:solidFill>
            </a:endParaRPr>
          </a:p>
          <a:p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995A04-2528-4EBC-B922-70403B5B70C4}"/>
              </a:ext>
            </a:extLst>
          </p:cNvPr>
          <p:cNvSpPr/>
          <p:nvPr/>
        </p:nvSpPr>
        <p:spPr>
          <a:xfrm>
            <a:off x="1115309" y="1855508"/>
            <a:ext cx="1796677" cy="703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PTJ PENYEDIA (A)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92147-8CD1-40B5-9440-09A1DE3DB7D7}"/>
              </a:ext>
            </a:extLst>
          </p:cNvPr>
          <p:cNvSpPr/>
          <p:nvPr/>
        </p:nvSpPr>
        <p:spPr>
          <a:xfrm>
            <a:off x="3960404" y="3557593"/>
            <a:ext cx="1796677" cy="703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ctr"/>
            <a:r>
              <a:rPr lang="en-US" sz="2000" dirty="0"/>
              <a:t>PTJ PELULUS  (A)</a:t>
            </a:r>
          </a:p>
          <a:p>
            <a:pPr algn="ctr"/>
            <a:endParaRPr lang="en-US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1DFF3F-34E6-41D2-9724-076E143C3F40}"/>
              </a:ext>
            </a:extLst>
          </p:cNvPr>
          <p:cNvSpPr/>
          <p:nvPr/>
        </p:nvSpPr>
        <p:spPr>
          <a:xfrm>
            <a:off x="6872237" y="3552245"/>
            <a:ext cx="1796677" cy="70390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BN PENGESAH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B0F9C0-A6EF-4D02-B41F-C9033A3A4A8D}"/>
              </a:ext>
            </a:extLst>
          </p:cNvPr>
          <p:cNvSpPr/>
          <p:nvPr/>
        </p:nvSpPr>
        <p:spPr>
          <a:xfrm>
            <a:off x="6835430" y="1840929"/>
            <a:ext cx="1796677" cy="703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PTJ PENYEMAK (B)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60E0C-5233-4294-881D-3F2A87702EBC}"/>
              </a:ext>
            </a:extLst>
          </p:cNvPr>
          <p:cNvSpPr/>
          <p:nvPr/>
        </p:nvSpPr>
        <p:spPr>
          <a:xfrm>
            <a:off x="3960404" y="1840929"/>
            <a:ext cx="1796677" cy="703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ctr"/>
            <a:r>
              <a:rPr lang="en-US" sz="2000" dirty="0"/>
              <a:t>PTJ PENYEMAK (A)</a:t>
            </a:r>
          </a:p>
          <a:p>
            <a:pPr algn="ctr"/>
            <a:endParaRPr lang="en-US" sz="2000" dirty="0"/>
          </a:p>
        </p:txBody>
      </p:sp>
      <p:sp>
        <p:nvSpPr>
          <p:cNvPr id="13" name="Right Arrow 49">
            <a:extLst>
              <a:ext uri="{FF2B5EF4-FFF2-40B4-BE49-F238E27FC236}">
                <a16:creationId xmlns:a16="http://schemas.microsoft.com/office/drawing/2014/main" id="{92714E3B-754E-47B9-9DE8-6484572DB40A}"/>
              </a:ext>
            </a:extLst>
          </p:cNvPr>
          <p:cNvSpPr/>
          <p:nvPr/>
        </p:nvSpPr>
        <p:spPr>
          <a:xfrm>
            <a:off x="3272565" y="206458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4" name="Right Arrow 49">
            <a:extLst>
              <a:ext uri="{FF2B5EF4-FFF2-40B4-BE49-F238E27FC236}">
                <a16:creationId xmlns:a16="http://schemas.microsoft.com/office/drawing/2014/main" id="{DC13AB37-21AB-446F-949A-4E7921DD147D}"/>
              </a:ext>
            </a:extLst>
          </p:cNvPr>
          <p:cNvSpPr/>
          <p:nvPr/>
        </p:nvSpPr>
        <p:spPr>
          <a:xfrm>
            <a:off x="6193649" y="205451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5" name="Right Arrow 52">
            <a:extLst>
              <a:ext uri="{FF2B5EF4-FFF2-40B4-BE49-F238E27FC236}">
                <a16:creationId xmlns:a16="http://schemas.microsoft.com/office/drawing/2014/main" id="{2E0DFD39-7D5B-4D2B-ACF5-9CA5F4F3AC0D}"/>
              </a:ext>
            </a:extLst>
          </p:cNvPr>
          <p:cNvSpPr/>
          <p:nvPr/>
        </p:nvSpPr>
        <p:spPr>
          <a:xfrm rot="5400000">
            <a:off x="7593472" y="2916797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6" name="Right Arrow 49">
            <a:extLst>
              <a:ext uri="{FF2B5EF4-FFF2-40B4-BE49-F238E27FC236}">
                <a16:creationId xmlns:a16="http://schemas.microsoft.com/office/drawing/2014/main" id="{37F666FB-E943-4830-9705-131046F4EF1D}"/>
              </a:ext>
            </a:extLst>
          </p:cNvPr>
          <p:cNvSpPr/>
          <p:nvPr/>
        </p:nvSpPr>
        <p:spPr>
          <a:xfrm flipH="1">
            <a:off x="6207716" y="3780147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7" name="Right Arrow 49">
            <a:extLst>
              <a:ext uri="{FF2B5EF4-FFF2-40B4-BE49-F238E27FC236}">
                <a16:creationId xmlns:a16="http://schemas.microsoft.com/office/drawing/2014/main" id="{D62BA1F6-8743-4A77-806C-BDAA9A32E533}"/>
              </a:ext>
            </a:extLst>
          </p:cNvPr>
          <p:cNvSpPr/>
          <p:nvPr/>
        </p:nvSpPr>
        <p:spPr>
          <a:xfrm flipH="1">
            <a:off x="3270954" y="370655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7C7C8C-AC38-4B64-92A6-8F85BA309F77}"/>
              </a:ext>
            </a:extLst>
          </p:cNvPr>
          <p:cNvSpPr/>
          <p:nvPr/>
        </p:nvSpPr>
        <p:spPr>
          <a:xfrm>
            <a:off x="1171852" y="3571249"/>
            <a:ext cx="1796677" cy="5563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LAPORAN JURNAL</a:t>
            </a:r>
          </a:p>
        </p:txBody>
      </p:sp>
    </p:spTree>
    <p:extLst>
      <p:ext uri="{BB962C8B-B14F-4D97-AF65-F5344CB8AC3E}">
        <p14:creationId xmlns:p14="http://schemas.microsoft.com/office/powerpoint/2010/main" val="1896670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142976" y="214290"/>
            <a:ext cx="7572428" cy="5715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LEJAR AM</a:t>
            </a:r>
            <a:endParaRPr lang="en-MY" dirty="0"/>
          </a:p>
        </p:txBody>
      </p:sp>
      <p:sp>
        <p:nvSpPr>
          <p:cNvPr id="3" name="TextBox 2"/>
          <p:cNvSpPr txBox="1"/>
          <p:nvPr/>
        </p:nvSpPr>
        <p:spPr>
          <a:xfrm>
            <a:off x="3061542" y="827647"/>
            <a:ext cx="373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PENUTUPAN HARIAN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52813" y="1421847"/>
            <a:ext cx="1793939" cy="65393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BN </a:t>
            </a:r>
          </a:p>
          <a:p>
            <a:pPr algn="ctr"/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768354" y="5361868"/>
            <a:ext cx="1629827" cy="30777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Laporan</a:t>
            </a:r>
            <a:endParaRPr lang="en-MY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7775" y="2672478"/>
            <a:ext cx="38824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Proses Penutupan/Pembukaan Harian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4572" y="3584368"/>
            <a:ext cx="18810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Penutupan 1</a:t>
            </a:r>
            <a:endParaRPr lang="en-MY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02760" y="4532430"/>
            <a:ext cx="18810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Penutupan 2</a:t>
            </a:r>
            <a:endParaRPr lang="en-MY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9303" y="5704991"/>
            <a:ext cx="2860951" cy="938719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1. LAPORAN AUDIT LOG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2. LAPORAN IMBANGAN DUGA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3. LAPORAN IMBANGAN DUGA (TUNAI) 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4. BUKU TUNAI HARIAN – BAYARAN</a:t>
            </a:r>
          </a:p>
          <a:p>
            <a:r>
              <a:rPr lang="en-US" sz="1100" b="1" dirty="0">
                <a:solidFill>
                  <a:schemeClr val="tx1"/>
                </a:solidFill>
              </a:rPr>
              <a:t>5. BUKU TUNAI HARIAN - TERIMAAN 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14" name="Right Arrow 52">
            <a:extLst>
              <a:ext uri="{FF2B5EF4-FFF2-40B4-BE49-F238E27FC236}">
                <a16:creationId xmlns:a16="http://schemas.microsoft.com/office/drawing/2014/main" id="{02A88FB0-D483-47CA-B459-F439C8CC7A77}"/>
              </a:ext>
            </a:extLst>
          </p:cNvPr>
          <p:cNvSpPr/>
          <p:nvPr/>
        </p:nvSpPr>
        <p:spPr>
          <a:xfrm rot="5400000">
            <a:off x="4472679" y="2252328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7" name="Right Arrow 52">
            <a:extLst>
              <a:ext uri="{FF2B5EF4-FFF2-40B4-BE49-F238E27FC236}">
                <a16:creationId xmlns:a16="http://schemas.microsoft.com/office/drawing/2014/main" id="{A36CE903-A96E-48F6-A001-1828568E116C}"/>
              </a:ext>
            </a:extLst>
          </p:cNvPr>
          <p:cNvSpPr/>
          <p:nvPr/>
        </p:nvSpPr>
        <p:spPr>
          <a:xfrm rot="5400000">
            <a:off x="4472678" y="3189271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8" name="Right Arrow 52">
            <a:extLst>
              <a:ext uri="{FF2B5EF4-FFF2-40B4-BE49-F238E27FC236}">
                <a16:creationId xmlns:a16="http://schemas.microsoft.com/office/drawing/2014/main" id="{79671364-1E5B-4292-857D-02F1A59B668E}"/>
              </a:ext>
            </a:extLst>
          </p:cNvPr>
          <p:cNvSpPr/>
          <p:nvPr/>
        </p:nvSpPr>
        <p:spPr>
          <a:xfrm rot="5400000">
            <a:off x="4472677" y="4138620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9" name="Right Arrow 52">
            <a:extLst>
              <a:ext uri="{FF2B5EF4-FFF2-40B4-BE49-F238E27FC236}">
                <a16:creationId xmlns:a16="http://schemas.microsoft.com/office/drawing/2014/main" id="{24C228D6-1B25-4881-A5DF-E856E1B6960B}"/>
              </a:ext>
            </a:extLst>
          </p:cNvPr>
          <p:cNvSpPr/>
          <p:nvPr/>
        </p:nvSpPr>
        <p:spPr>
          <a:xfrm rot="5400000">
            <a:off x="4445623" y="5006417"/>
            <a:ext cx="369333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0445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467</Words>
  <Application>Microsoft Office PowerPoint</Application>
  <PresentationFormat>On-screen Show (4:3)</PresentationFormat>
  <Paragraphs>160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Berlin Sans FB Demi</vt:lpstr>
      <vt:lpstr>Calibri</vt:lpstr>
      <vt:lpstr>Office Theme</vt:lpstr>
      <vt:lpstr>PowerPoint Presentation</vt:lpstr>
      <vt:lpstr>MODUL LEJAR 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Ahmad Hanizam Bin. Abdullah</cp:lastModifiedBy>
  <cp:revision>181</cp:revision>
  <dcterms:created xsi:type="dcterms:W3CDTF">2016-11-26T14:21:39Z</dcterms:created>
  <dcterms:modified xsi:type="dcterms:W3CDTF">2020-07-17T10:54:08Z</dcterms:modified>
</cp:coreProperties>
</file>